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3" r:id="rId1"/>
  </p:sldMasterIdLst>
  <p:notesMasterIdLst>
    <p:notesMasterId r:id="rId9"/>
  </p:notesMasterIdLst>
  <p:handoutMasterIdLst>
    <p:handoutMasterId r:id="rId10"/>
  </p:handoutMasterIdLst>
  <p:sldIdLst>
    <p:sldId id="307" r:id="rId2"/>
    <p:sldId id="308" r:id="rId3"/>
    <p:sldId id="326" r:id="rId4"/>
    <p:sldId id="311" r:id="rId5"/>
    <p:sldId id="312" r:id="rId6"/>
    <p:sldId id="313" r:id="rId7"/>
    <p:sldId id="328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83" autoAdjust="0"/>
  </p:normalViewPr>
  <p:slideViewPr>
    <p:cSldViewPr snapToObjects="1">
      <p:cViewPr>
        <p:scale>
          <a:sx n="80" d="100"/>
          <a:sy n="80" d="100"/>
        </p:scale>
        <p:origin x="-864" y="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91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3AD2E-588E-CD40-B340-E18ACB4A4B90}" type="datetimeFigureOut">
              <a:rPr lang="en-US" smtClean="0"/>
              <a:pPr/>
              <a:t>5/24/2011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EED6F-104E-304E-AF19-73FFFC099A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557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5A6B3B-B3E4-DC4A-8BDF-9B55453A33B2}" type="datetimeFigureOut">
              <a:rPr lang="en-US" smtClean="0"/>
              <a:pPr/>
              <a:t>5/24/2011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6A0C5-0EC6-D148-B009-F2779A4EA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173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70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B15D0-A467-7D44-92C3-376645DC75BB}" type="datetime1">
              <a:rPr lang="en-US" smtClean="0"/>
              <a:pPr/>
              <a:t>5/24/2011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Wei-Chao Chen (weichao.chen@gmail.com)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D9322-1738-F24F-9EF1-DF22634476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F113A-E1AA-A94C-A659-855F606B2723}" type="datetime1">
              <a:rPr lang="en-US" smtClean="0"/>
              <a:pPr/>
              <a:t>5/24/2011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Wei-Chao Chen (weichao.chen@gmail.com)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D9322-1738-F24F-9EF1-DF22634476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CA962-62A3-AF4F-AEA0-06A292095963}" type="datetime1">
              <a:rPr lang="en-US" smtClean="0"/>
              <a:pPr/>
              <a:t>5/24/2011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Wei-Chao Chen (weichao.chen@gmail.com)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D9322-1738-F24F-9EF1-DF22634476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A027E-ABD9-A844-94A3-B8FD31704D55}" type="datetime1">
              <a:rPr lang="en-US" smtClean="0"/>
              <a:pPr/>
              <a:t>5/24/2011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Wei-Chao Chen (weichao.chen@gmail.com)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D9322-1738-F24F-9EF1-DF22634476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8F527-28FC-A243-9B1B-0FB6CCC03335}" type="datetime1">
              <a:rPr lang="en-US" smtClean="0"/>
              <a:pPr/>
              <a:t>5/24/2011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Wei-Chao Chen (weichao.chen@gmail.com)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D9322-1738-F24F-9EF1-DF22634476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ED99E-28EB-854F-B3B5-C7BE81C691A2}" type="datetime1">
              <a:rPr lang="en-US" smtClean="0"/>
              <a:pPr/>
              <a:t>5/24/2011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Wei-Chao Chen (weichao.chen@gmail.com)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D9322-1738-F24F-9EF1-DF22634476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22BE8-F5E6-C441-BA9A-2D01FF57FF37}" type="datetime1">
              <a:rPr lang="en-US" smtClean="0"/>
              <a:pPr/>
              <a:t>5/24/2011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Wei-Chao Chen (weichao.chen@gmail.com)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D9322-1738-F24F-9EF1-DF22634476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DF78-66B1-F24C-8A28-2197024EF714}" type="datetime1">
              <a:rPr lang="en-US" smtClean="0"/>
              <a:pPr/>
              <a:t>5/24/2011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Wei-Chao Chen (weichao.chen@gmail.com)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D9322-1738-F24F-9EF1-DF22634476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F74D-5AF6-CC49-8830-3D159E6CFF92}" type="datetime1">
              <a:rPr lang="en-US" smtClean="0"/>
              <a:pPr/>
              <a:t>5/24/2011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Wei-Chao Chen (weichao.chen@gmail.com)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D9322-1738-F24F-9EF1-DF22634476D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sdi_cor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435" y="4191000"/>
            <a:ext cx="2016320" cy="1666684"/>
          </a:xfrm>
          <a:prstGeom prst="rect">
            <a:avLst/>
          </a:prstGeom>
          <a:effectLst>
            <a:reflection stA="50000" endPos="20000" dist="12700" dir="5400000" sy="-100000" algn="bl" rotWithShape="0"/>
            <a:softEdge rad="127000"/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85A12-BE3D-7147-ADBB-54D6E04DDDA2}" type="datetime1">
              <a:rPr lang="en-US" smtClean="0"/>
              <a:pPr/>
              <a:t>5/24/2011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Wei-Chao Chen (weichao.chen@gmail.com)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D9322-1738-F24F-9EF1-DF22634476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3E736-2840-A347-8BA8-5EBA7BD4F6DA}" type="datetime1">
              <a:rPr lang="en-US" smtClean="0"/>
              <a:pPr/>
              <a:t>5/24/2011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Wei-Chao Chen (weichao.chen@gmail.com)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D9322-1738-F24F-9EF1-DF22634476D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EF19E-DD4D-8D47-BDB3-574D356FBCDC}" type="datetime1">
              <a:rPr lang="en-US" smtClean="0"/>
              <a:pPr/>
              <a:t>5/24/2011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Wei-Chao Chen (weichao.chen@gmail.com)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D9322-1738-F24F-9EF1-DF22634476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223D0-8801-7F4E-85C4-AD9710E0E6DB}" type="datetime1">
              <a:rPr lang="en-US" smtClean="0"/>
              <a:pPr/>
              <a:t>5/24/2011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Wei-Chao Chen (weichao.chen@gmail.com)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D9322-1738-F24F-9EF1-DF22634476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02315-4F2A-3E41-8552-4EC3545D4B1C}" type="datetime1">
              <a:rPr lang="en-US" smtClean="0"/>
              <a:pPr/>
              <a:t>5/24/2011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Wei-Chao Chen (weichao.chen@gmail.com)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D9322-1738-F24F-9EF1-DF22634476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57282142-EFA5-9941-804B-00D400417261}" type="datetime1">
              <a:rPr lang="en-US" smtClean="0"/>
              <a:pPr/>
              <a:t>5/24/2011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Wei-Chao Chen (weichao.chen@gmail.com)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C4D9322-1738-F24F-9EF1-DF22634476D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9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image" Target="../media/image8.png"/><Relationship Id="rId5" Type="http://schemas.microsoft.com/office/2007/relationships/media" Target="../media/media4.wav"/><Relationship Id="rId10" Type="http://schemas.openxmlformats.org/officeDocument/2006/relationships/image" Target="../media/image7.gif"/><Relationship Id="rId4" Type="http://schemas.openxmlformats.org/officeDocument/2006/relationships/audio" Target="../media/media3.wav"/><Relationship Id="rId9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Stereo Simulation in 3D </a:t>
            </a:r>
            <a:r>
              <a:rPr lang="en-US" dirty="0"/>
              <a:t>S</a:t>
            </a:r>
            <a:r>
              <a:rPr lang="en-US" dirty="0" smtClean="0"/>
              <a:t>pace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洪暐智</a:t>
            </a:r>
            <a:r>
              <a:rPr lang="en-US" altLang="zh-TW" dirty="0" smtClean="0"/>
              <a:t>B96901036, </a:t>
            </a:r>
            <a:r>
              <a:rPr lang="zh-TW" altLang="en-US" dirty="0" smtClean="0"/>
              <a:t>蕭文翔</a:t>
            </a:r>
            <a:r>
              <a:rPr lang="en-US" altLang="zh-TW" dirty="0" smtClean="0"/>
              <a:t>B96901085, </a:t>
            </a:r>
            <a:r>
              <a:rPr lang="zh-TW" altLang="en-US" dirty="0" smtClean="0"/>
              <a:t>周彥丞</a:t>
            </a:r>
            <a:r>
              <a:rPr lang="en-US" altLang="zh-TW" dirty="0" smtClean="0"/>
              <a:t>B96901136</a:t>
            </a:r>
            <a:endParaRPr lang="en-US" dirty="0" smtClean="0"/>
          </a:p>
          <a:p>
            <a:r>
              <a:rPr lang="en-US" dirty="0" smtClean="0"/>
              <a:t>{b96901036, b99601085, b96901136}@ntu.edu.tw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Wei-Chao Chen (weichao.chen@gmail.com)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D9322-1738-F24F-9EF1-DF22634476D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Stereo </a:t>
            </a:r>
            <a:r>
              <a:rPr lang="en-US" altLang="zh-TW" dirty="0"/>
              <a:t>Simulation in 3D </a:t>
            </a:r>
            <a:r>
              <a:rPr lang="en-US" altLang="zh-TW" dirty="0" smtClean="0"/>
              <a:t>Space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Wei-Chao Chen (weichao.chen@gmail.com)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D9322-1738-F24F-9EF1-DF22634476D0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propagation_rec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035" y="1322271"/>
            <a:ext cx="6405189" cy="480389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rot="5400000">
            <a:off x="6279681" y="2725913"/>
            <a:ext cx="3243877" cy="219474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 rot="5400000">
            <a:off x="8434214" y="2740383"/>
            <a:ext cx="67581" cy="707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 rot="5400000">
            <a:off x="8434214" y="3754095"/>
            <a:ext cx="67581" cy="707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 rot="5400000">
            <a:off x="7159848" y="2740383"/>
            <a:ext cx="67581" cy="707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 rot="5400000">
            <a:off x="8434214" y="4835387"/>
            <a:ext cx="67581" cy="707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 rot="5400000">
            <a:off x="7159848" y="3754095"/>
            <a:ext cx="67581" cy="707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 rot="5400000">
            <a:off x="7159848" y="4835387"/>
            <a:ext cx="67581" cy="707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 rot="5400000">
            <a:off x="7801857" y="4019592"/>
            <a:ext cx="270323" cy="283193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 rot="5400000">
            <a:off x="7742332" y="3948981"/>
            <a:ext cx="397616" cy="416546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 rot="5400000">
            <a:off x="7531534" y="3736399"/>
            <a:ext cx="810969" cy="849578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869438" y="4090390"/>
            <a:ext cx="135162" cy="141596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 rot="5400000">
            <a:off x="7974719" y="2333290"/>
            <a:ext cx="135162" cy="1415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/>
          <p:nvPr/>
        </p:nvCxnSpPr>
        <p:spPr>
          <a:xfrm rot="5400000" flipV="1">
            <a:off x="8034710" y="2550056"/>
            <a:ext cx="405485" cy="2487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7812360" y="3981145"/>
            <a:ext cx="270323" cy="3600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751722" y="2222525"/>
            <a:ext cx="290659" cy="363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</a:t>
            </a:r>
            <a:endParaRPr lang="zh-TW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spcBef>
                <a:spcPts val="2000"/>
              </a:spcBef>
            </a:pPr>
            <a:r>
              <a:rPr lang="en-US" altLang="zh-TW" sz="2200" dirty="0"/>
              <a:t>Single moving </a:t>
            </a:r>
            <a:r>
              <a:rPr lang="en-US" altLang="zh-TW" sz="2200" dirty="0" smtClean="0"/>
              <a:t>receiver</a:t>
            </a:r>
          </a:p>
          <a:p>
            <a:pPr marL="342900" lvl="1" indent="-342900">
              <a:spcBef>
                <a:spcPts val="2000"/>
              </a:spcBef>
            </a:pPr>
            <a:r>
              <a:rPr lang="en-US" altLang="zh-TW" sz="2200" dirty="0" smtClean="0"/>
              <a:t>Rectangular decomposition</a:t>
            </a:r>
          </a:p>
          <a:p>
            <a:pPr marL="342900" lvl="1" indent="-342900">
              <a:spcBef>
                <a:spcPts val="2000"/>
              </a:spcBef>
            </a:pPr>
            <a:r>
              <a:rPr lang="en-US" altLang="zh-TW" sz="2200" dirty="0" smtClean="0"/>
              <a:t>Interface handler</a:t>
            </a:r>
          </a:p>
          <a:p>
            <a:r>
              <a:rPr lang="en-US" altLang="zh-TW" dirty="0" smtClean="0"/>
              <a:t>3D FDTD</a:t>
            </a:r>
          </a:p>
          <a:p>
            <a:r>
              <a:rPr lang="en-US" altLang="zh-TW" dirty="0" smtClean="0"/>
              <a:t>2D  Frequency domain simulator</a:t>
            </a:r>
          </a:p>
          <a:p>
            <a:r>
              <a:rPr lang="en-US" altLang="zh-TW" dirty="0" smtClean="0"/>
              <a:t>Real-time speed</a:t>
            </a:r>
          </a:p>
          <a:p>
            <a:r>
              <a:rPr lang="en-US" altLang="zh-TW" dirty="0"/>
              <a:t>3D </a:t>
            </a:r>
            <a:r>
              <a:rPr lang="en-US" altLang="zh-TW" dirty="0" smtClean="0"/>
              <a:t> </a:t>
            </a:r>
            <a:r>
              <a:rPr lang="en-US" altLang="zh-TW" dirty="0"/>
              <a:t>Frequency domain simulator</a:t>
            </a:r>
          </a:p>
          <a:p>
            <a:endParaRPr lang="en-US" altLang="zh-TW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Wei-Chao Chen (weichao.chen@gmail.com)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D9322-1738-F24F-9EF1-DF22634476D0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8" name="直線接點 7"/>
          <p:cNvCxnSpPr/>
          <p:nvPr/>
        </p:nvCxnSpPr>
        <p:spPr>
          <a:xfrm>
            <a:off x="685800" y="5625244"/>
            <a:ext cx="46062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6762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Goals (Differences)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implement detail of </a:t>
            </a:r>
            <a:r>
              <a:rPr lang="en-US" altLang="zh-TW" dirty="0"/>
              <a:t>Frequency </a:t>
            </a:r>
            <a:r>
              <a:rPr lang="en-US" altLang="zh-TW" dirty="0" smtClean="0"/>
              <a:t>domain is not fully revealed in the reference paper</a:t>
            </a:r>
          </a:p>
          <a:p>
            <a:r>
              <a:rPr lang="en-US" altLang="zh-TW" dirty="0" smtClean="0"/>
              <a:t>We thought that the “DCT” in the paper is not the conventional “DCT” in digital </a:t>
            </a:r>
            <a:r>
              <a:rPr lang="en-US" altLang="zh-TW" smtClean="0"/>
              <a:t>image processing</a:t>
            </a:r>
            <a:endParaRPr lang="en-US" altLang="zh-TW" dirty="0" smtClean="0"/>
          </a:p>
          <a:p>
            <a:r>
              <a:rPr lang="en-US" altLang="zh-TW" dirty="0" smtClean="0"/>
              <a:t>3D  </a:t>
            </a:r>
            <a:r>
              <a:rPr lang="en-US" altLang="zh-TW" dirty="0"/>
              <a:t>Frequency domain simulator</a:t>
            </a:r>
          </a:p>
          <a:p>
            <a:pPr lvl="1"/>
            <a:r>
              <a:rPr lang="en-US" altLang="zh-TW" dirty="0" smtClean="0"/>
              <a:t>DCT only be fast enough under FFT-based algorithm</a:t>
            </a:r>
          </a:p>
          <a:p>
            <a:pPr lvl="1"/>
            <a:r>
              <a:rPr lang="en-US" altLang="zh-TW" dirty="0" smtClean="0"/>
              <a:t>Too hard to handle the 3D-DCT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Wei-Chao Chen (weichao.chen@gmail.com)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D9322-1738-F24F-9EF1-DF22634476D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2132856"/>
            <a:ext cx="3742184" cy="4257022"/>
          </a:xfrm>
        </p:spPr>
        <p:txBody>
          <a:bodyPr>
            <a:normAutofit fontScale="92500"/>
          </a:bodyPr>
          <a:lstStyle/>
          <a:p>
            <a:pPr marL="342900" lvl="1" indent="-342900">
              <a:spcBef>
                <a:spcPts val="2000"/>
              </a:spcBef>
            </a:pPr>
            <a:r>
              <a:rPr lang="en-US" altLang="zh-TW" sz="2200" dirty="0"/>
              <a:t>Single </a:t>
            </a:r>
            <a:r>
              <a:rPr lang="en-US" altLang="zh-TW" sz="2200" dirty="0" smtClean="0"/>
              <a:t>moving </a:t>
            </a:r>
            <a:r>
              <a:rPr lang="en-US" altLang="zh-TW" sz="2200" dirty="0"/>
              <a:t>receiver</a:t>
            </a:r>
          </a:p>
          <a:p>
            <a:pPr marL="342900" lvl="1" indent="-342900">
              <a:spcBef>
                <a:spcPts val="2000"/>
              </a:spcBef>
            </a:pPr>
            <a:r>
              <a:rPr lang="en-US" altLang="zh-TW" sz="2200" dirty="0"/>
              <a:t>Rectangular decomposition</a:t>
            </a:r>
          </a:p>
          <a:p>
            <a:pPr marL="342900" lvl="1" indent="-342900">
              <a:spcBef>
                <a:spcPts val="2000"/>
              </a:spcBef>
            </a:pPr>
            <a:r>
              <a:rPr lang="en-US" altLang="zh-TW" sz="2200" dirty="0"/>
              <a:t>Interface handler</a:t>
            </a:r>
          </a:p>
          <a:p>
            <a:r>
              <a:rPr lang="en-US" altLang="zh-TW" dirty="0" smtClean="0"/>
              <a:t>3D FDTD</a:t>
            </a:r>
            <a:endParaRPr lang="en-US" altLang="zh-TW" dirty="0"/>
          </a:p>
          <a:p>
            <a:r>
              <a:rPr lang="en-US" altLang="zh-TW" dirty="0" smtClean="0"/>
              <a:t>2D Frequency </a:t>
            </a:r>
            <a:r>
              <a:rPr lang="en-US" altLang="zh-TW" dirty="0"/>
              <a:t>domain </a:t>
            </a:r>
            <a:r>
              <a:rPr lang="en-US" altLang="zh-TW" dirty="0" smtClean="0"/>
              <a:t>simulator</a:t>
            </a:r>
            <a:endParaRPr lang="en-US" altLang="zh-TW" dirty="0"/>
          </a:p>
          <a:p>
            <a:r>
              <a:rPr lang="en-US" altLang="zh-TW" dirty="0"/>
              <a:t>Real-time </a:t>
            </a:r>
            <a:r>
              <a:rPr lang="en-US" altLang="zh-TW" dirty="0" smtClean="0"/>
              <a:t>propagation with </a:t>
            </a:r>
            <a:r>
              <a:rPr lang="en-US" altLang="zh-TW" dirty="0" err="1" smtClean="0"/>
              <a:t>precomputed</a:t>
            </a:r>
            <a:r>
              <a:rPr lang="en-US" altLang="zh-TW" dirty="0"/>
              <a:t> </a:t>
            </a:r>
            <a:r>
              <a:rPr lang="en-US" altLang="zh-TW" dirty="0" smtClean="0"/>
              <a:t>wave simulation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Wei-Chao Chen (weichao.chen@gmail.com)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D9322-1738-F24F-9EF1-DF22634476D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48064" y="2132856"/>
            <a:ext cx="3742184" cy="42570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spcBef>
                <a:spcPts val="2000"/>
              </a:spcBef>
            </a:pPr>
            <a:r>
              <a:rPr lang="en-US" altLang="zh-TW" sz="2200" dirty="0"/>
              <a:t>Single moving receiver</a:t>
            </a:r>
          </a:p>
          <a:p>
            <a:pPr marL="342900" lvl="1" indent="-342900">
              <a:spcBef>
                <a:spcPts val="2000"/>
              </a:spcBef>
            </a:pPr>
            <a:r>
              <a:rPr lang="en-US" altLang="zh-TW" sz="2200" dirty="0"/>
              <a:t>Rectangular decomposition</a:t>
            </a:r>
          </a:p>
          <a:p>
            <a:pPr marL="342900" lvl="1" indent="-342900">
              <a:spcBef>
                <a:spcPts val="2000"/>
              </a:spcBef>
            </a:pPr>
            <a:r>
              <a:rPr lang="en-US" altLang="zh-TW" sz="2200" dirty="0"/>
              <a:t>Interface handler</a:t>
            </a:r>
          </a:p>
          <a:p>
            <a:r>
              <a:rPr lang="en-US" altLang="zh-TW" dirty="0" smtClean="0"/>
              <a:t>3D FDTD</a:t>
            </a:r>
            <a:endParaRPr lang="en-US" altLang="zh-TW" dirty="0"/>
          </a:p>
          <a:p>
            <a:r>
              <a:rPr lang="en-US" altLang="zh-TW" dirty="0" smtClean="0"/>
              <a:t>2D Frequency </a:t>
            </a:r>
            <a:r>
              <a:rPr lang="en-US" altLang="zh-TW" dirty="0"/>
              <a:t>domain </a:t>
            </a:r>
            <a:r>
              <a:rPr lang="en-US" altLang="zh-TW" dirty="0" smtClean="0"/>
              <a:t>simulator</a:t>
            </a:r>
            <a:endParaRPr lang="en-US" altLang="zh-TW" dirty="0"/>
          </a:p>
          <a:p>
            <a:r>
              <a:rPr lang="en-US" altLang="zh-TW" dirty="0"/>
              <a:t>Real-time propagation with </a:t>
            </a:r>
            <a:r>
              <a:rPr lang="en-US" altLang="zh-TW" dirty="0" err="1"/>
              <a:t>precomputed</a:t>
            </a:r>
            <a:r>
              <a:rPr lang="en-US" altLang="zh-TW" dirty="0"/>
              <a:t> wave </a:t>
            </a:r>
            <a:r>
              <a:rPr lang="en-US" altLang="zh-TW" dirty="0" smtClean="0"/>
              <a:t>simulation</a:t>
            </a:r>
            <a:endParaRPr lang="en-US" altLang="zh-TW" dirty="0"/>
          </a:p>
        </p:txBody>
      </p:sp>
      <p:sp>
        <p:nvSpPr>
          <p:cNvPr id="7" name="文字方塊 6"/>
          <p:cNvSpPr txBox="1"/>
          <p:nvPr/>
        </p:nvSpPr>
        <p:spPr>
          <a:xfrm>
            <a:off x="539552" y="1484784"/>
            <a:ext cx="1626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</a:rPr>
              <a:t>C version</a:t>
            </a:r>
            <a:endParaRPr lang="zh-TW" altLang="en-US" sz="2800" dirty="0">
              <a:effectLst>
                <a:outerShdw blurRad="50800" dist="50800" dir="5400000" sx="101000" sy="101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207025" y="1484784"/>
            <a:ext cx="2173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</a:rPr>
              <a:t>GPU </a:t>
            </a:r>
            <a:r>
              <a:rPr lang="en-US" altLang="zh-TW" sz="2800" dirty="0"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</a:rPr>
              <a:t>version</a:t>
            </a:r>
            <a:endParaRPr lang="zh-TW" altLang="en-US" sz="2800" dirty="0">
              <a:effectLst>
                <a:outerShdw blurRad="50800" dist="50800" dir="5400000" sx="101000" sy="101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1" name="Picture 2" descr="http://www.iconpng.com/png/gnome-desktop/dialog-apply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274739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iconpng.com/png/gnome-desktop/dialog-apply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48" y="370026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107504" y="4339555"/>
            <a:ext cx="3786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zh-TW" altLang="en-US" sz="4400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文字方塊 16"/>
          <p:cNvSpPr txBox="1"/>
          <p:nvPr/>
        </p:nvSpPr>
        <p:spPr>
          <a:xfrm rot="20886703">
            <a:off x="3459844" y="4411450"/>
            <a:ext cx="1297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</a:rPr>
              <a:t>Matlab</a:t>
            </a:r>
            <a:endParaRPr lang="zh-TW" altLang="en-US" sz="2800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50800" dist="50800" dir="5400000" sx="101000" sy="101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</a:p>
          <a:p>
            <a:pPr lvl="1"/>
            <a:r>
              <a:rPr lang="en-US" dirty="0" smtClean="0"/>
              <a:t>Audio Output: in a rectangular room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Wave front propagation: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Wei-Chao Chen (weichao.chen@gmail.com)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D9322-1738-F24F-9EF1-DF22634476D0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0" name="Picture 2" descr="C:\Users\Adrian Shaw\Dropbox\GPU2011_Final\WavefrontImg\gifanimation.gif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365104"/>
            <a:ext cx="223224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619672" y="3059668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Original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683267" y="3059668"/>
            <a:ext cx="116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Simulated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02068" y="2708920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DCT (</a:t>
            </a:r>
            <a:r>
              <a:rPr lang="en-US" altLang="zh-TW" dirty="0" err="1" smtClean="0"/>
              <a:t>Fs</a:t>
            </a:r>
            <a:r>
              <a:rPr lang="en-US" altLang="zh-TW" dirty="0" smtClean="0"/>
              <a:t> = 1600Hz)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245603" y="2708920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FDTD (</a:t>
            </a:r>
            <a:r>
              <a:rPr lang="en-US" altLang="zh-TW" dirty="0" err="1" smtClean="0"/>
              <a:t>Fs</a:t>
            </a:r>
            <a:r>
              <a:rPr lang="en-US" altLang="zh-TW" dirty="0" smtClean="0"/>
              <a:t> = 44100Hz)</a:t>
            </a:r>
            <a:endParaRPr lang="zh-TW" altLang="en-US" dirty="0"/>
          </a:p>
        </p:txBody>
      </p:sp>
      <p:pic>
        <p:nvPicPr>
          <p:cNvPr id="12" name="FDTD_or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10100" y="3467472"/>
            <a:ext cx="609600" cy="609600"/>
          </a:xfrm>
          <a:prstGeom prst="rect">
            <a:avLst/>
          </a:prstGeom>
        </p:spPr>
      </p:pic>
      <p:pic>
        <p:nvPicPr>
          <p:cNvPr id="14" name="FDTD_out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940152" y="3467472"/>
            <a:ext cx="609600" cy="609600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4339451" y="3059668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Original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635595" y="3059668"/>
            <a:ext cx="116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Simulated</a:t>
            </a:r>
            <a:endParaRPr lang="zh-TW" altLang="en-US" dirty="0"/>
          </a:p>
        </p:txBody>
      </p:sp>
      <p:pic>
        <p:nvPicPr>
          <p:cNvPr id="15" name="DCT_org2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811963" y="3488254"/>
            <a:ext cx="609600" cy="609600"/>
          </a:xfrm>
          <a:prstGeom prst="rect">
            <a:avLst/>
          </a:prstGeom>
        </p:spPr>
      </p:pic>
      <p:pic>
        <p:nvPicPr>
          <p:cNvPr id="18" name="DCT_out2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962793" y="3488254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6210" y="2207443"/>
            <a:ext cx="6979951" cy="3918719"/>
          </a:xfrm>
          <a:prstGeom prst="rect">
            <a:avLst/>
          </a:prstGeom>
        </p:spPr>
      </p:pic>
      <p:pic>
        <p:nvPicPr>
          <p:cNvPr id="8" name="內容版面配置區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28118" y="2205047"/>
            <a:ext cx="6979951" cy="3918719"/>
          </a:xfrm>
          <a:prstGeom prst="rect">
            <a:avLst/>
          </a:prstGeom>
        </p:spPr>
      </p:pic>
      <p:pic>
        <p:nvPicPr>
          <p:cNvPr id="9" name="內容版面配置區 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33630" y="2204863"/>
            <a:ext cx="6979951" cy="3918719"/>
          </a:xfrm>
          <a:prstGeom prst="rect">
            <a:avLst/>
          </a:prstGeom>
        </p:spPr>
      </p:pic>
      <p:pic>
        <p:nvPicPr>
          <p:cNvPr id="10" name="內容版面配置區 3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233630" y="2204863"/>
            <a:ext cx="6979951" cy="3918719"/>
          </a:xfrm>
          <a:prstGeom prst="rect">
            <a:avLst/>
          </a:prstGeom>
        </p:spPr>
      </p:pic>
      <p:pic>
        <p:nvPicPr>
          <p:cNvPr id="11" name="內容版面配置區 3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233630" y="2204863"/>
            <a:ext cx="6979951" cy="3918719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685800" y="1332218"/>
            <a:ext cx="7770813" cy="4257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7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7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7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7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7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Demo</a:t>
            </a:r>
          </a:p>
          <a:p>
            <a:pPr lvl="1"/>
            <a:r>
              <a:rPr lang="en-US" dirty="0" smtClean="0"/>
              <a:t>Rectangular decomposition</a:t>
            </a:r>
          </a:p>
          <a:p>
            <a:pPr lvl="1"/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dirty="0" smtClean="0"/>
              <a:t>Current 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39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</a:majorFont>
      <a:minorFont>
        <a:latin typeface="Calisto MT"/>
        <a:ea typeface=""/>
        <a:cs typeface=""/>
        <a:font script="Jpan" typeface="ＭＳ Ｐ明朝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SDI_weichao.potx</Template>
  <TotalTime>2716</TotalTime>
  <Words>228</Words>
  <Application>Microsoft Office PowerPoint</Application>
  <PresentationFormat>如螢幕大小 (4:3)</PresentationFormat>
  <Paragraphs>66</Paragraphs>
  <Slides>7</Slides>
  <Notes>0</Notes>
  <HiddenSlides>0</HiddenSlides>
  <MMClips>5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8" baseType="lpstr">
      <vt:lpstr>Story</vt:lpstr>
      <vt:lpstr>Stereo Simulation in 3D Space</vt:lpstr>
      <vt:lpstr>Stereo Simulation in 3D Space</vt:lpstr>
      <vt:lpstr>Project Goals</vt:lpstr>
      <vt:lpstr>Project Goals (Differences)</vt:lpstr>
      <vt:lpstr>Current Status</vt:lpstr>
      <vt:lpstr>Current Status</vt:lpstr>
      <vt:lpstr>Current Status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 Programming</dc:title>
  <dc:creator>Wei-Chao Chen</dc:creator>
  <cp:lastModifiedBy>Adrian Shaw</cp:lastModifiedBy>
  <cp:revision>461</cp:revision>
  <dcterms:created xsi:type="dcterms:W3CDTF">2011-05-09T12:43:23Z</dcterms:created>
  <dcterms:modified xsi:type="dcterms:W3CDTF">2011-05-24T01:42:35Z</dcterms:modified>
</cp:coreProperties>
</file>